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6" r:id="rId8"/>
    <p:sldId id="261" r:id="rId9"/>
    <p:sldId id="268" r:id="rId10"/>
    <p:sldId id="262" r:id="rId11"/>
    <p:sldId id="267" r:id="rId12"/>
    <p:sldId id="263" r:id="rId13"/>
    <p:sldId id="264" r:id="rId14"/>
    <p:sldId id="265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94635"/>
  </p:normalViewPr>
  <p:slideViewPr>
    <p:cSldViewPr snapToGrid="0">
      <p:cViewPr>
        <p:scale>
          <a:sx n="150" d="100"/>
          <a:sy n="150" d="100"/>
        </p:scale>
        <p:origin x="642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94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4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7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0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342900"/>
            <a:ext cx="32406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18" y="809897"/>
            <a:ext cx="5354669" cy="38535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328" y="1561338"/>
            <a:ext cx="3240691" cy="310210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07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342900"/>
            <a:ext cx="322240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9018" y="342900"/>
            <a:ext cx="5372957" cy="433882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616" y="1552194"/>
            <a:ext cx="3222403" cy="312953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76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1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4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05498"/>
            <a:ext cx="675227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2876245"/>
            <a:ext cx="6752273" cy="84533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38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10511"/>
            <a:ext cx="7422833" cy="12435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083527"/>
            <a:ext cx="6700457" cy="8849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3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" y="1133856"/>
            <a:ext cx="4325112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33856"/>
            <a:ext cx="4361688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" y="1133856"/>
            <a:ext cx="4325112" cy="3566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33856"/>
            <a:ext cx="4361688" cy="3566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7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272145"/>
            <a:ext cx="8650224" cy="8251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" y="1053780"/>
            <a:ext cx="4325112" cy="478488"/>
          </a:xfr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chemeClr val="accent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" y="1610649"/>
            <a:ext cx="4325112" cy="3065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53780"/>
            <a:ext cx="4325112" cy="478488"/>
          </a:xfr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chemeClr val="accent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28937"/>
            <a:ext cx="4325112" cy="3047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272145"/>
            <a:ext cx="8650224" cy="82518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" y="1053780"/>
            <a:ext cx="4325112" cy="478488"/>
          </a:xfr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" y="1610649"/>
            <a:ext cx="4325112" cy="30658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53780"/>
            <a:ext cx="4325112" cy="478488"/>
          </a:xfr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28937"/>
            <a:ext cx="4325112" cy="3047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6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" y="219456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" y="1133856"/>
            <a:ext cx="8686800" cy="352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63" r:id="rId4"/>
    <p:sldLayoutId id="2147483672" r:id="rId5"/>
    <p:sldLayoutId id="2147483664" r:id="rId6"/>
    <p:sldLayoutId id="2147483673" r:id="rId7"/>
    <p:sldLayoutId id="2147483665" r:id="rId8"/>
    <p:sldLayoutId id="2147483674" r:id="rId9"/>
    <p:sldLayoutId id="2147483666" r:id="rId10"/>
    <p:sldLayoutId id="2147483675" r:id="rId11"/>
    <p:sldLayoutId id="2147483667" r:id="rId12"/>
    <p:sldLayoutId id="2147483668" r:id="rId13"/>
    <p:sldLayoutId id="214748366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BD9C7-353B-478A-6153-B0181ACBF8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1017162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VRMA25 Las Vegas on October 12-15</a:t>
            </a:r>
          </a:p>
        </p:txBody>
      </p:sp>
    </p:spTree>
    <p:extLst>
      <p:ext uri="{BB962C8B-B14F-4D97-AF65-F5344CB8AC3E}">
        <p14:creationId xmlns:p14="http://schemas.microsoft.com/office/powerpoint/2010/main" val="53244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1CE0-801B-30FE-12A2-0F6835B0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7075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47E6-AE65-D64B-8EA7-BD0D0E24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Dark</a:t>
            </a:r>
          </a:p>
        </p:txBody>
      </p:sp>
    </p:spTree>
    <p:extLst>
      <p:ext uri="{BB962C8B-B14F-4D97-AF65-F5344CB8AC3E}">
        <p14:creationId xmlns:p14="http://schemas.microsoft.com/office/powerpoint/2010/main" val="118686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E2C3-2FD5-2DC7-AC5E-F9FC2D72CF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6888" y="-1121665"/>
            <a:ext cx="86868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427899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621B-7C12-3B07-B066-2A5BB96BE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FF869-66C7-7351-4794-79421F2D5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CDEA0-3D1D-2D5A-B474-EA2A7417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Title, Two Column With Text</a:t>
            </a:r>
          </a:p>
        </p:txBody>
      </p:sp>
    </p:spTree>
    <p:extLst>
      <p:ext uri="{BB962C8B-B14F-4D97-AF65-F5344CB8AC3E}">
        <p14:creationId xmlns:p14="http://schemas.microsoft.com/office/powerpoint/2010/main" val="386226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6DF9B-D2C7-B78D-E66A-0FE77BDBAE5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166DC-8D99-E3F7-AC19-BC1916F70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2601A-C51C-6727-47DC-104F472E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Title, Two Column With Image</a:t>
            </a:r>
          </a:p>
        </p:txBody>
      </p:sp>
    </p:spTree>
    <p:extLst>
      <p:ext uri="{BB962C8B-B14F-4D97-AF65-F5344CB8AC3E}">
        <p14:creationId xmlns:p14="http://schemas.microsoft.com/office/powerpoint/2010/main" val="268406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F539-CCDE-18BB-33B2-4BAD6BD2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Title Goes Here Two or Three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D08BC-AD98-DA66-1BF6-EE6084009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0183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D172-7FD6-387D-73C4-6FEE7352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 On White Goes Here Two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DEDD6-A68E-CBA3-B4D5-75083A0DC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5390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63D5-633B-E416-FD64-E474AC07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Body Copy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2E42-55CF-0B93-2816-3E358716E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</p:txBody>
      </p:sp>
    </p:spTree>
    <p:extLst>
      <p:ext uri="{BB962C8B-B14F-4D97-AF65-F5344CB8AC3E}">
        <p14:creationId xmlns:p14="http://schemas.microsoft.com/office/powerpoint/2010/main" val="339056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E088-25DC-9375-4256-7E57EB78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 Body Copy Slide Dark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C6CE4-B2A3-F013-6C70-AE7D0DE63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7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60E-A6D1-886D-F40D-70484898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Body Copy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957E-6113-DF35-4574-59F6595570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15B03-F4B3-5827-DC92-626A7C62C9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7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C093-20EC-857B-4E59-E83A6F9E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 Body Copy Slide Dark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28AC-F360-5EA7-26D4-AD1AA4CBF8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BE162-F072-E09E-CD83-6EAAA87EE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9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3546-B6F2-154D-18C3-4CF19ABB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Body Copy Slide V2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183D5-B500-88B0-0C3F-338E9A9BC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Copy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6D31-5DC9-6407-F57A-DF911958E0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C80DF-50B5-CFEB-56EE-B0E5A6D87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Subhead Copy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9C2E5-2838-300C-AF8C-E796B6C3B3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6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B983-23C5-96CD-0799-27A5DE5C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 Body Copy Slide V2 Dark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3D49B-8007-5771-9A1D-5DE8AA60D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Copy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34C44-7345-776C-6806-20E38A7303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6A9A4-5A68-8C4D-D495-D8CB1870A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Subhead Copy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4DEC5-7835-C6DB-F566-E4D50891B6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Body Copy Line 1</a:t>
            </a:r>
          </a:p>
          <a:p>
            <a:pPr lvl="1"/>
            <a:r>
              <a:rPr lang="en-US" dirty="0"/>
              <a:t>Body Copy Line 2</a:t>
            </a:r>
          </a:p>
          <a:p>
            <a:pPr lvl="2"/>
            <a:r>
              <a:rPr lang="en-US" dirty="0"/>
              <a:t>Body Copy Line 3</a:t>
            </a:r>
          </a:p>
          <a:p>
            <a:pPr lvl="3"/>
            <a:r>
              <a:rPr lang="en-US" dirty="0"/>
              <a:t>Body Copy Line 4</a:t>
            </a:r>
          </a:p>
          <a:p>
            <a:pPr lvl="4"/>
            <a:r>
              <a:rPr lang="en-US" dirty="0"/>
              <a:t>Body Copy Line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54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RMA25_LasVegas">
      <a:dk1>
        <a:srgbClr val="000000"/>
      </a:dk1>
      <a:lt1>
        <a:srgbClr val="FFFFFF"/>
      </a:lt1>
      <a:dk2>
        <a:srgbClr val="1A162A"/>
      </a:dk2>
      <a:lt2>
        <a:srgbClr val="E8E8E8"/>
      </a:lt2>
      <a:accent1>
        <a:srgbClr val="ED2991"/>
      </a:accent1>
      <a:accent2>
        <a:srgbClr val="F05A5F"/>
      </a:accent2>
      <a:accent3>
        <a:srgbClr val="F6931C"/>
      </a:accent3>
      <a:accent4>
        <a:srgbClr val="FFD600"/>
      </a:accent4>
      <a:accent5>
        <a:srgbClr val="6B5AA6"/>
      </a:accent5>
      <a:accent6>
        <a:srgbClr val="000000"/>
      </a:accent6>
      <a:hlink>
        <a:srgbClr val="FD00A7"/>
      </a:hlink>
      <a:folHlink>
        <a:srgbClr val="F66B4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RMA_1522000-25_VRMA25_PPT" id="{AA8A1CF7-9C6B-1844-8CC0-C19B2FA4ECB9}" vid="{23B18DC2-96BE-EA4F-B7E4-239484F54D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VRMA 25 Las Vegas PPT Template</Template>
  <TotalTime>0</TotalTime>
  <Words>322</Words>
  <Application>Microsoft Office PowerPoint</Application>
  <PresentationFormat>On-screen Show (16:9)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Black</vt:lpstr>
      <vt:lpstr>Office Theme</vt:lpstr>
      <vt:lpstr>VRMA25 Las Vegas on October 12-15</vt:lpstr>
      <vt:lpstr>PowerPoint Title Goes Here Two or Three Lines</vt:lpstr>
      <vt:lpstr>Slide Title On White Goes Here Two Lines</vt:lpstr>
      <vt:lpstr>One Column Body Copy Slide</vt:lpstr>
      <vt:lpstr>One Col Body Copy Slide Dark</vt:lpstr>
      <vt:lpstr>Two Column Body Copy Slide</vt:lpstr>
      <vt:lpstr>Two Col Body Copy Slide Dark</vt:lpstr>
      <vt:lpstr>Two Column Body Copy Slide V2</vt:lpstr>
      <vt:lpstr>Two Col Body Copy Slide V2 Dark</vt:lpstr>
      <vt:lpstr>Slide Title</vt:lpstr>
      <vt:lpstr>Slide Title Dark</vt:lpstr>
      <vt:lpstr>Blank Slide</vt:lpstr>
      <vt:lpstr>Slide Title, Two Column With Text</vt:lpstr>
      <vt:lpstr>Slide Title, Two Column With Image</vt:lpstr>
    </vt:vector>
  </TitlesOfParts>
  <Company>Smithbucklin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Sydney Janecke</dc:creator>
  <cp:lastModifiedBy>Sydney Janecke</cp:lastModifiedBy>
  <cp:revision>1</cp:revision>
  <dcterms:created xsi:type="dcterms:W3CDTF">2025-07-01T14:25:37Z</dcterms:created>
  <dcterms:modified xsi:type="dcterms:W3CDTF">2025-07-01T14:25:56Z</dcterms:modified>
</cp:coreProperties>
</file>